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80" r:id="rId3"/>
    <p:sldId id="260" r:id="rId4"/>
    <p:sldId id="262" r:id="rId5"/>
    <p:sldId id="267" r:id="rId6"/>
    <p:sldId id="279" r:id="rId7"/>
    <p:sldId id="266" r:id="rId8"/>
    <p:sldId id="271" r:id="rId9"/>
    <p:sldId id="281" r:id="rId10"/>
    <p:sldId id="27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/>
    <p:restoredTop sz="94646"/>
  </p:normalViewPr>
  <p:slideViewPr>
    <p:cSldViewPr snapToGrid="0" snapToObjects="1">
      <p:cViewPr varScale="1">
        <p:scale>
          <a:sx n="132" d="100"/>
          <a:sy n="132" d="100"/>
        </p:scale>
        <p:origin x="192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92FFE-7FD3-3947-BACD-C5D268217A38}" type="datetimeFigureOut">
              <a:rPr lang="en-US" smtClean="0"/>
              <a:t>1/17/17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A80E41-C8F3-E24B-8428-3EDD38DB95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51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tiff>
</file>

<file path=ppt/media/image5.png>
</file>

<file path=ppt/media/image6.jp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44E52-D502-8847-8176-F525AD293634}" type="datetimeFigureOut">
              <a:rPr lang="en-US" smtClean="0"/>
              <a:t>1/17/17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6CBDF-DB59-C44F-AF4B-B28C6E233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430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DIY weather station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Session </a:t>
            </a:r>
            <a:r>
              <a:rPr lang="en-US" dirty="0" smtClean="0"/>
              <a:t>2 </a:t>
            </a:r>
            <a:r>
              <a:rPr lang="en-US" dirty="0"/>
              <a:t>of 5</a:t>
            </a:r>
          </a:p>
          <a:p>
            <a:r>
              <a:rPr lang="en-US" dirty="0"/>
              <a:t>Cary area public library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42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February 2</a:t>
            </a:r>
            <a:r>
              <a:rPr lang="en-US" baseline="30000" dirty="0" smtClean="0"/>
              <a:t>nd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5-6:30 pm</a:t>
            </a:r>
          </a:p>
          <a:p>
            <a:r>
              <a:rPr lang="en-US" dirty="0"/>
              <a:t>How to solder review</a:t>
            </a:r>
          </a:p>
          <a:p>
            <a:r>
              <a:rPr lang="en-US" dirty="0" smtClean="0"/>
              <a:t>Solder </a:t>
            </a:r>
            <a:r>
              <a:rPr lang="en-US" dirty="0"/>
              <a:t>headers</a:t>
            </a:r>
          </a:p>
          <a:p>
            <a:r>
              <a:rPr lang="en-US" dirty="0" smtClean="0"/>
              <a:t>Wire up PCB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55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386" y="2392295"/>
            <a:ext cx="5406709" cy="235191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US" sz="2800"/>
              <a:t>Session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192" y="1905802"/>
            <a:ext cx="5391848" cy="39774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effectLst/>
              </a:rPr>
              <a:t>Reading a Schematic</a:t>
            </a:r>
          </a:p>
          <a:p>
            <a:pPr>
              <a:lnSpc>
                <a:spcPct val="90000"/>
              </a:lnSpc>
            </a:pPr>
            <a:r>
              <a:rPr lang="en-US" dirty="0">
                <a:effectLst/>
              </a:rPr>
              <a:t>Wiring up the entire project on a Breadboard</a:t>
            </a:r>
          </a:p>
          <a:p>
            <a:pPr>
              <a:lnSpc>
                <a:spcPct val="90000"/>
              </a:lnSpc>
            </a:pPr>
            <a:r>
              <a:rPr lang="en-US" dirty="0">
                <a:effectLst/>
              </a:rPr>
              <a:t>Updating the </a:t>
            </a:r>
            <a:r>
              <a:rPr lang="en-US" dirty="0" err="1">
                <a:effectLst/>
              </a:rPr>
              <a:t>NodeMCU</a:t>
            </a:r>
            <a:r>
              <a:rPr lang="en-US" dirty="0">
                <a:effectLst/>
              </a:rPr>
              <a:t> Firmware</a:t>
            </a:r>
          </a:p>
          <a:p>
            <a:pPr>
              <a:lnSpc>
                <a:spcPct val="90000"/>
              </a:lnSpc>
            </a:pPr>
            <a:r>
              <a:rPr lang="en-US" dirty="0">
                <a:effectLst/>
              </a:rPr>
              <a:t>Installing the DIY Weather Station application</a:t>
            </a:r>
          </a:p>
          <a:p>
            <a:pPr>
              <a:lnSpc>
                <a:spcPct val="90000"/>
              </a:lnSpc>
            </a:pPr>
            <a:r>
              <a:rPr lang="en-US" dirty="0">
                <a:effectLst/>
              </a:rPr>
              <a:t>Configuring the Weather Station to work on the Library </a:t>
            </a:r>
            <a:r>
              <a:rPr lang="en-US" dirty="0" err="1">
                <a:effectLst/>
              </a:rPr>
              <a:t>Wifi</a:t>
            </a:r>
            <a:endParaRPr lang="en-US" dirty="0">
              <a:effectLst/>
            </a:endParaRPr>
          </a:p>
          <a:p>
            <a:pPr>
              <a:lnSpc>
                <a:spcPct val="90000"/>
              </a:lnSpc>
            </a:pPr>
            <a:r>
              <a:rPr lang="en-US" dirty="0">
                <a:effectLst/>
              </a:rPr>
              <a:t>Hooking the Weather Station up to </a:t>
            </a:r>
            <a:r>
              <a:rPr lang="en-US" dirty="0" err="1">
                <a:effectLst/>
              </a:rPr>
              <a:t>ThingSpeak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69705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734" y="115736"/>
            <a:ext cx="9150118" cy="61610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754251"/>
          </a:xfrm>
        </p:spPr>
        <p:txBody>
          <a:bodyPr/>
          <a:lstStyle/>
          <a:p>
            <a:r>
              <a:rPr lang="en-US" dirty="0" smtClean="0"/>
              <a:t>Course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363851"/>
            <a:ext cx="3732804" cy="4339526"/>
          </a:xfrm>
        </p:spPr>
        <p:txBody>
          <a:bodyPr>
            <a:normAutofit fontScale="92500"/>
          </a:bodyPr>
          <a:lstStyle/>
          <a:p>
            <a:r>
              <a:rPr lang="en-US" b="1" strike="sngStrike" dirty="0" smtClean="0"/>
              <a:t>Day 1 </a:t>
            </a:r>
            <a:r>
              <a:rPr lang="mr-IN" b="1" strike="sngStrike" dirty="0" smtClean="0"/>
              <a:t>–</a:t>
            </a:r>
            <a:r>
              <a:rPr lang="en-US" b="1" strike="sngStrike" dirty="0" smtClean="0"/>
              <a:t> January 5</a:t>
            </a:r>
            <a:r>
              <a:rPr lang="en-US" b="1" strike="sngStrike" baseline="30000" dirty="0" smtClean="0"/>
              <a:t>th</a:t>
            </a:r>
            <a:endParaRPr lang="en-US" b="1" strike="sngStrike" dirty="0"/>
          </a:p>
          <a:p>
            <a:pPr lvl="1"/>
            <a:r>
              <a:rPr lang="en-US" strike="sngStrike" dirty="0" smtClean="0"/>
              <a:t>Introduction</a:t>
            </a:r>
          </a:p>
          <a:p>
            <a:pPr lvl="1"/>
            <a:r>
              <a:rPr lang="en-US" strike="sngStrike" dirty="0" smtClean="0"/>
              <a:t>Safety Overview</a:t>
            </a:r>
          </a:p>
          <a:p>
            <a:pPr lvl="1"/>
            <a:r>
              <a:rPr lang="en-US" strike="sngStrike" dirty="0" smtClean="0"/>
              <a:t>How to Solder</a:t>
            </a:r>
          </a:p>
          <a:p>
            <a:pPr lvl="1"/>
            <a:r>
              <a:rPr lang="en-US" strike="sngStrike" dirty="0" smtClean="0"/>
              <a:t>Solder up BMP280</a:t>
            </a:r>
          </a:p>
          <a:p>
            <a:r>
              <a:rPr lang="en-US" sz="2800" b="1" dirty="0" smtClean="0"/>
              <a:t>Day 2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January 19</a:t>
            </a:r>
            <a:r>
              <a:rPr lang="en-US" sz="2800" b="1" baseline="30000" dirty="0" smtClean="0"/>
              <a:t>th</a:t>
            </a:r>
            <a:endParaRPr lang="en-US" sz="2800" b="1" dirty="0" smtClean="0"/>
          </a:p>
          <a:p>
            <a:pPr lvl="1"/>
            <a:r>
              <a:rPr lang="en-US" dirty="0" smtClean="0"/>
              <a:t>Schematics</a:t>
            </a:r>
          </a:p>
          <a:p>
            <a:pPr lvl="1"/>
            <a:r>
              <a:rPr lang="en-US" dirty="0" smtClean="0"/>
              <a:t>Breadboard wire up Test</a:t>
            </a:r>
          </a:p>
          <a:p>
            <a:pPr lvl="1"/>
            <a:r>
              <a:rPr lang="en-US" dirty="0"/>
              <a:t>Configure </a:t>
            </a:r>
            <a:r>
              <a:rPr lang="en-US" dirty="0" err="1"/>
              <a:t>NodeMCU</a:t>
            </a:r>
            <a:r>
              <a:rPr lang="en-US" dirty="0"/>
              <a:t> modules</a:t>
            </a:r>
          </a:p>
          <a:p>
            <a:pPr lvl="1"/>
            <a:r>
              <a:rPr lang="en-US" dirty="0" err="1"/>
              <a:t>Thingspeak</a:t>
            </a:r>
            <a:r>
              <a:rPr lang="en-US" dirty="0"/>
              <a:t> </a:t>
            </a:r>
            <a:r>
              <a:rPr lang="en-US" dirty="0" smtClean="0"/>
              <a:t>accounts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4412" y="1363851"/>
            <a:ext cx="3732804" cy="4912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Day 3 </a:t>
            </a:r>
            <a:r>
              <a:rPr lang="mr-IN" b="1" dirty="0"/>
              <a:t>–</a:t>
            </a:r>
            <a:r>
              <a:rPr lang="en-US" b="1" dirty="0"/>
              <a:t> February 2</a:t>
            </a:r>
            <a:r>
              <a:rPr lang="en-US" b="1" baseline="30000" dirty="0"/>
              <a:t>nd</a:t>
            </a:r>
            <a:endParaRPr lang="en-US" dirty="0"/>
          </a:p>
          <a:p>
            <a:pPr lvl="1"/>
            <a:r>
              <a:rPr lang="en-US" dirty="0"/>
              <a:t>How to solder review</a:t>
            </a:r>
          </a:p>
          <a:p>
            <a:pPr lvl="1"/>
            <a:r>
              <a:rPr lang="en-US" dirty="0"/>
              <a:t>Solder headers</a:t>
            </a:r>
          </a:p>
          <a:p>
            <a:pPr lvl="1"/>
            <a:r>
              <a:rPr lang="en-US" dirty="0"/>
              <a:t>Wire up PCB</a:t>
            </a:r>
            <a:endParaRPr lang="en-US" dirty="0" smtClean="0"/>
          </a:p>
          <a:p>
            <a:r>
              <a:rPr lang="en-US" b="1" dirty="0" smtClean="0"/>
              <a:t>Day 4 </a:t>
            </a:r>
            <a:r>
              <a:rPr lang="mr-IN" b="1" dirty="0" smtClean="0"/>
              <a:t>–</a:t>
            </a:r>
            <a:r>
              <a:rPr lang="en-US" b="1" dirty="0" smtClean="0"/>
              <a:t> February 16</a:t>
            </a:r>
            <a:r>
              <a:rPr lang="en-US" b="1" baseline="30000" dirty="0" smtClean="0"/>
              <a:t>th</a:t>
            </a:r>
            <a:endParaRPr lang="en-US" dirty="0" smtClean="0"/>
          </a:p>
          <a:p>
            <a:pPr lvl="1"/>
            <a:r>
              <a:rPr lang="en-US" dirty="0" smtClean="0"/>
              <a:t>PCB Soldering</a:t>
            </a:r>
            <a:endParaRPr lang="en-US" dirty="0"/>
          </a:p>
          <a:p>
            <a:r>
              <a:rPr lang="en-US" b="1" dirty="0"/>
              <a:t>Day 5 </a:t>
            </a:r>
            <a:r>
              <a:rPr lang="mr-IN" b="1" dirty="0"/>
              <a:t>–</a:t>
            </a:r>
            <a:r>
              <a:rPr lang="en-US" b="1" dirty="0"/>
              <a:t> March 2</a:t>
            </a:r>
            <a:r>
              <a:rPr lang="en-US" b="1" baseline="30000" dirty="0"/>
              <a:t>nd</a:t>
            </a:r>
            <a:endParaRPr lang="en-US" dirty="0"/>
          </a:p>
          <a:p>
            <a:pPr lvl="1"/>
            <a:r>
              <a:rPr lang="en-US" dirty="0"/>
              <a:t>Final assembly and </a:t>
            </a:r>
            <a:r>
              <a:rPr lang="en-US" dirty="0" smtClean="0"/>
              <a:t>test</a:t>
            </a:r>
            <a:endParaRPr lang="en-US" dirty="0"/>
          </a:p>
          <a:p>
            <a:pPr lvl="1"/>
            <a:r>
              <a:rPr lang="en-US" dirty="0"/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87812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0994" y="620720"/>
            <a:ext cx="6929447" cy="5272133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54197" y="457414"/>
            <a:ext cx="4283039" cy="55987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US" sz="2800" dirty="0"/>
              <a:t>Breadboards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r>
              <a:rPr lang="en-US" sz="1800" dirty="0" smtClean="0"/>
              <a:t>Power and ground rows</a:t>
            </a:r>
          </a:p>
          <a:p>
            <a:r>
              <a:rPr lang="en-US" sz="1800" dirty="0" smtClean="0"/>
              <a:t>Columns are connected</a:t>
            </a:r>
          </a:p>
          <a:p>
            <a:r>
              <a:rPr lang="en-US" sz="1800" dirty="0" smtClean="0"/>
              <a:t>Two sides </a:t>
            </a:r>
            <a:r>
              <a:rPr lang="mr-IN" sz="1800" dirty="0" smtClean="0"/>
              <a:t>–</a:t>
            </a:r>
            <a:r>
              <a:rPr lang="en-US" sz="1800" dirty="0" smtClean="0"/>
              <a:t> Gap separated</a:t>
            </a:r>
          </a:p>
          <a:p>
            <a:r>
              <a:rPr lang="en-US" sz="1800" dirty="0" smtClean="0"/>
              <a:t>Grid Layout</a:t>
            </a:r>
          </a:p>
          <a:p>
            <a:r>
              <a:rPr lang="en-US" sz="1800" dirty="0" smtClean="0"/>
              <a:t>Can you Find C:19?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2252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4370" y="2893016"/>
            <a:ext cx="2492940" cy="978976"/>
          </a:xfrm>
        </p:spPr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9973" y="147234"/>
            <a:ext cx="6227437" cy="6470541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q"/>
            </a:pPr>
            <a:r>
              <a:rPr lang="en-US" sz="2400" dirty="0" smtClean="0"/>
              <a:t> 51K resistor</a:t>
            </a:r>
          </a:p>
          <a:p>
            <a:pPr>
              <a:buFont typeface="Wingdings" charset="2"/>
              <a:buChar char="q"/>
            </a:pPr>
            <a:r>
              <a:rPr lang="en-US" sz="2400" dirty="0" smtClean="0"/>
              <a:t> </a:t>
            </a:r>
            <a:r>
              <a:rPr lang="en-US" sz="2400" dirty="0" err="1" smtClean="0"/>
              <a:t>Photoresistor</a:t>
            </a:r>
            <a:endParaRPr lang="en-US" sz="2400" dirty="0" smtClean="0"/>
          </a:p>
          <a:p>
            <a:pPr>
              <a:buFont typeface="Wingdings" charset="2"/>
              <a:buChar char="q"/>
            </a:pPr>
            <a:r>
              <a:rPr lang="en-US" sz="2400" dirty="0" smtClean="0"/>
              <a:t> </a:t>
            </a:r>
            <a:r>
              <a:rPr lang="en-US" sz="2400" dirty="0" err="1" smtClean="0"/>
              <a:t>NodeMCU</a:t>
            </a:r>
            <a:endParaRPr lang="en-US" sz="2400" dirty="0" smtClean="0"/>
          </a:p>
          <a:p>
            <a:pPr>
              <a:buFont typeface="Wingdings" charset="2"/>
              <a:buChar char="q"/>
            </a:pPr>
            <a:r>
              <a:rPr lang="en-US" sz="2400" dirty="0" smtClean="0"/>
              <a:t> USB Cable</a:t>
            </a:r>
          </a:p>
          <a:p>
            <a:pPr>
              <a:buFont typeface="Wingdings" charset="2"/>
              <a:buChar char="q"/>
            </a:pPr>
            <a:r>
              <a:rPr lang="en-US" sz="2400" dirty="0" smtClean="0"/>
              <a:t> BMP280 + Header</a:t>
            </a:r>
          </a:p>
          <a:p>
            <a:pPr>
              <a:buFont typeface="Wingdings" charset="2"/>
              <a:buChar char="q"/>
            </a:pPr>
            <a:r>
              <a:rPr lang="en-US" sz="2400" dirty="0" smtClean="0"/>
              <a:t> 8 Male-Male </a:t>
            </a:r>
            <a:r>
              <a:rPr lang="en-US" sz="2400" dirty="0" smtClean="0"/>
              <a:t>Wires</a:t>
            </a:r>
          </a:p>
          <a:p>
            <a:pPr>
              <a:buFont typeface="Wingdings" charset="2"/>
              <a:buChar char="q"/>
            </a:pPr>
            <a:r>
              <a:rPr lang="en-US" sz="2400" dirty="0"/>
              <a:t> </a:t>
            </a:r>
            <a:r>
              <a:rPr lang="en-US" sz="2400" dirty="0" smtClean="0"/>
              <a:t>Breadboard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07023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68"/>
          <a:stretch/>
        </p:blipFill>
        <p:spPr>
          <a:xfrm>
            <a:off x="1180740" y="720348"/>
            <a:ext cx="3416888" cy="521877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9137" y="609600"/>
            <a:ext cx="6132446" cy="1905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Wire up and </a:t>
            </a:r>
            <a:r>
              <a:rPr lang="en-US" dirty="0" err="1"/>
              <a:t>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9138" y="2666999"/>
            <a:ext cx="6271591" cy="339587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Prepare the IDE</a:t>
            </a:r>
          </a:p>
          <a:p>
            <a:pPr>
              <a:lnSpc>
                <a:spcPct val="90000"/>
              </a:lnSpc>
            </a:pPr>
            <a:r>
              <a:rPr lang="en-US" dirty="0"/>
              <a:t>Add Library </a:t>
            </a:r>
            <a:r>
              <a:rPr lang="en-US" dirty="0" err="1"/>
              <a:t>WiFi</a:t>
            </a:r>
            <a:r>
              <a:rPr lang="en-US" dirty="0"/>
              <a:t> Configuration</a:t>
            </a:r>
          </a:p>
          <a:p>
            <a:pPr>
              <a:lnSpc>
                <a:spcPct val="90000"/>
              </a:lnSpc>
            </a:pPr>
            <a:r>
              <a:rPr lang="en-US" dirty="0"/>
              <a:t>Add </a:t>
            </a:r>
            <a:r>
              <a:rPr lang="en-US" dirty="0" err="1"/>
              <a:t>Thingspeak</a:t>
            </a:r>
            <a:r>
              <a:rPr lang="en-US" dirty="0"/>
              <a:t> Configuration</a:t>
            </a:r>
          </a:p>
          <a:p>
            <a:pPr>
              <a:lnSpc>
                <a:spcPct val="90000"/>
              </a:lnSpc>
            </a:pPr>
            <a:r>
              <a:rPr lang="en-US" dirty="0"/>
              <a:t>Add </a:t>
            </a:r>
            <a:r>
              <a:rPr lang="en-US" dirty="0" err="1"/>
              <a:t>Blynk.cc</a:t>
            </a:r>
            <a:r>
              <a:rPr lang="en-US" dirty="0"/>
              <a:t> Configuration</a:t>
            </a:r>
          </a:p>
          <a:p>
            <a:pPr>
              <a:lnSpc>
                <a:spcPct val="90000"/>
              </a:lnSpc>
            </a:pPr>
            <a:r>
              <a:rPr lang="en-US" dirty="0"/>
              <a:t>Build Firmware</a:t>
            </a:r>
          </a:p>
          <a:p>
            <a:pPr>
              <a:lnSpc>
                <a:spcPct val="90000"/>
              </a:lnSpc>
            </a:pPr>
            <a:r>
              <a:rPr lang="en-US" dirty="0"/>
              <a:t>Flash the </a:t>
            </a:r>
            <a:r>
              <a:rPr lang="en-US" dirty="0" err="1"/>
              <a:t>NodeMCU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 err="1"/>
              <a:t>Veriy</a:t>
            </a:r>
            <a:r>
              <a:rPr lang="en-US" dirty="0"/>
              <a:t> the Output</a:t>
            </a:r>
          </a:p>
          <a:p>
            <a:pPr>
              <a:lnSpc>
                <a:spcPct val="90000"/>
              </a:lnSpc>
            </a:pPr>
            <a:r>
              <a:rPr lang="en-US" dirty="0"/>
              <a:t>The ‘How To’ is on the </a:t>
            </a:r>
            <a:r>
              <a:rPr lang="en-US" dirty="0" err="1"/>
              <a:t>Github</a:t>
            </a:r>
            <a:r>
              <a:rPr lang="en-US" dirty="0"/>
              <a:t> Wiki</a:t>
            </a:r>
          </a:p>
        </p:txBody>
      </p:sp>
    </p:spTree>
    <p:extLst>
      <p:ext uri="{BB962C8B-B14F-4D97-AF65-F5344CB8AC3E}">
        <p14:creationId xmlns:p14="http://schemas.microsoft.com/office/powerpoint/2010/main" val="2335350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r="1146" b="-3"/>
          <a:stretch/>
        </p:blipFill>
        <p:spPr>
          <a:xfrm>
            <a:off x="4630994" y="645106"/>
            <a:ext cx="6916633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US" sz="2800"/>
              <a:t>NodeMCU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r>
              <a:rPr lang="is-IS" sz="1800" dirty="0">
                <a:effectLst/>
              </a:rPr>
              <a:t>ESP8266 </a:t>
            </a:r>
            <a:r>
              <a:rPr lang="is-IS" sz="1800" dirty="0" smtClean="0">
                <a:effectLst/>
              </a:rPr>
              <a:t>- </a:t>
            </a:r>
            <a:r>
              <a:rPr lang="mr-IN" sz="1800" dirty="0" smtClean="0">
                <a:effectLst/>
              </a:rPr>
              <a:t>ESP-12E</a:t>
            </a:r>
            <a:endParaRPr lang="en-US" sz="1800" dirty="0" smtClean="0">
              <a:effectLst/>
            </a:endParaRPr>
          </a:p>
          <a:p>
            <a:r>
              <a:rPr lang="en-US" sz="1800" dirty="0" smtClean="0">
                <a:effectLst/>
              </a:rPr>
              <a:t>Version 2</a:t>
            </a:r>
            <a:endParaRPr lang="en-US" sz="1800" dirty="0"/>
          </a:p>
          <a:p>
            <a:r>
              <a:rPr lang="en-US" sz="1800" dirty="0" smtClean="0">
                <a:effectLst/>
              </a:rPr>
              <a:t>3.3V Based</a:t>
            </a:r>
          </a:p>
          <a:p>
            <a:r>
              <a:rPr lang="en-US" sz="1800" dirty="0" smtClean="0">
                <a:effectLst/>
              </a:rPr>
              <a:t>1 Analog Pin</a:t>
            </a:r>
          </a:p>
          <a:p>
            <a:r>
              <a:rPr lang="en-US" sz="1800" dirty="0" smtClean="0">
                <a:effectLst/>
              </a:rPr>
              <a:t>GPIO and PWMs</a:t>
            </a:r>
          </a:p>
          <a:p>
            <a:r>
              <a:rPr lang="en-US" sz="1800" dirty="0" smtClean="0">
                <a:effectLst/>
              </a:rPr>
              <a:t>Input Voltage 5-10V</a:t>
            </a:r>
            <a:endParaRPr lang="is-IS" sz="1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5516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28000"/>
                  <a:satMod val="94000"/>
                  <a:lumMod val="20000"/>
                </a:schemeClr>
                <a:schemeClr val="bg2">
                  <a:tint val="94000"/>
                  <a:shade val="84000"/>
                  <a:satMod val="148000"/>
                  <a:lumMod val="114000"/>
                </a:schemeClr>
              </a:duotone>
            </a:blip>
            <a:stretch/>
          </a:blipFill>
          <a:ln>
            <a:noFill/>
          </a:ln>
          <a:effectLst/>
        </p:spPr>
      </p:sp>
      <p:sp>
        <p:nvSpPr>
          <p:cNvPr id="12" name="Rounded 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5457375" cy="5597200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103" y="1115604"/>
            <a:ext cx="3581749" cy="46074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955" y="620720"/>
            <a:ext cx="4798142" cy="15958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Voltage Division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429826" y="3019545"/>
            <a:ext cx="5486400" cy="10118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err="1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V</a:t>
            </a:r>
            <a:r>
              <a:rPr lang="en-US" baseline="-25000" dirty="0" err="1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out</a:t>
            </a:r>
            <a:r>
              <a:rPr lang="en-US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= (R</a:t>
            </a:r>
            <a:r>
              <a:rPr lang="en-US" baseline="-25000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2</a:t>
            </a:r>
            <a:r>
              <a:rPr lang="en-US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en-US" dirty="0">
                <a:effectLst/>
              </a:rPr>
              <a:t>÷</a:t>
            </a:r>
            <a:r>
              <a:rPr lang="en-US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(R</a:t>
            </a:r>
            <a:r>
              <a:rPr lang="en-US" baseline="-25000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1</a:t>
            </a:r>
            <a:r>
              <a:rPr lang="en-US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+ R</a:t>
            </a:r>
            <a:r>
              <a:rPr lang="en-US" baseline="-25000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2</a:t>
            </a:r>
            <a:r>
              <a:rPr lang="en-US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)) * V</a:t>
            </a:r>
            <a:r>
              <a:rPr lang="en-US" baseline="-25000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in</a:t>
            </a:r>
            <a:r>
              <a:rPr lang="en-US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endParaRPr lang="en-US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221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28000"/>
                  <a:satMod val="94000"/>
                  <a:lumMod val="20000"/>
                </a:schemeClr>
                <a:schemeClr val="bg2">
                  <a:tint val="94000"/>
                  <a:shade val="84000"/>
                  <a:satMod val="148000"/>
                  <a:lumMod val="114000"/>
                </a:schemeClr>
              </a:duotone>
            </a:blip>
            <a:stretch/>
          </a:blipFill>
          <a:ln>
            <a:noFill/>
          </a:ln>
          <a:effectLst/>
        </p:spPr>
      </p:sp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7382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238" y="640080"/>
            <a:ext cx="3661761" cy="31491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724" y="640079"/>
            <a:ext cx="3648316" cy="31557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8630" y="4363271"/>
            <a:ext cx="10200986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 smtClean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Typical Voltage </a:t>
            </a:r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Ranges</a:t>
            </a:r>
          </a:p>
        </p:txBody>
      </p:sp>
    </p:spTree>
    <p:extLst>
      <p:ext uri="{BB962C8B-B14F-4D97-AF65-F5344CB8AC3E}">
        <p14:creationId xmlns:p14="http://schemas.microsoft.com/office/powerpoint/2010/main" val="3167084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384</TotalTime>
  <Words>225</Words>
  <Application>Microsoft Macintosh PowerPoint</Application>
  <PresentationFormat>Widescreen</PresentationFormat>
  <Paragraphs>68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Century Gothic</vt:lpstr>
      <vt:lpstr>Mangal</vt:lpstr>
      <vt:lpstr>Wingdings</vt:lpstr>
      <vt:lpstr>Arial</vt:lpstr>
      <vt:lpstr>Mesh</vt:lpstr>
      <vt:lpstr>DIY weather station</vt:lpstr>
      <vt:lpstr>Session Agenda</vt:lpstr>
      <vt:lpstr>Course plan</vt:lpstr>
      <vt:lpstr>Breadboards</vt:lpstr>
      <vt:lpstr>Parts List</vt:lpstr>
      <vt:lpstr>Wire up and TEst</vt:lpstr>
      <vt:lpstr>NodeMCU</vt:lpstr>
      <vt:lpstr>Voltage Division</vt:lpstr>
      <vt:lpstr>Typical Voltage Ranges</vt:lpstr>
      <vt:lpstr>Next session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DIY weather station</dc:title>
  <dc:creator>Microsoft Office User</dc:creator>
  <cp:lastModifiedBy>Brock, Ryan</cp:lastModifiedBy>
  <cp:revision>29</cp:revision>
  <dcterms:created xsi:type="dcterms:W3CDTF">2016-12-29T18:09:35Z</dcterms:created>
  <dcterms:modified xsi:type="dcterms:W3CDTF">2017-01-17T23:19:51Z</dcterms:modified>
</cp:coreProperties>
</file>

<file path=docProps/thumbnail.jpeg>
</file>